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9" r:id="rId5"/>
    <p:sldId id="258"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2" d="100"/>
          <a:sy n="112"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10/26/20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407508"/>
            <a:ext cx="8308080" cy="1153374"/>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Just smile!</a:t>
            </a:r>
          </a:p>
        </p:txBody>
      </p:sp>
      <p:sp>
        <p:nvSpPr>
          <p:cNvPr id="3" name="TextBox 2"/>
          <p:cNvSpPr txBox="1"/>
          <p:nvPr/>
        </p:nvSpPr>
        <p:spPr>
          <a:xfrm>
            <a:off x="684892" y="5665722"/>
            <a:ext cx="6932815" cy="461665"/>
          </a:xfrm>
          <a:prstGeom prst="rect">
            <a:avLst/>
          </a:prstGeom>
          <a:noFill/>
        </p:spPr>
        <p:txBody>
          <a:bodyPr wrap="square" rtlCol="0">
            <a:spAutoFit/>
          </a:bodyPr>
          <a:lstStyle/>
          <a:p>
            <a:r>
              <a:rPr lang="en-US" sz="1200" dirty="0">
                <a:solidFill>
                  <a:schemeClr val="bg1"/>
                </a:solidFill>
                <a:latin typeface="Myriad Pro" panose="020B0503030403020204" pitchFamily="34" charset="0"/>
              </a:rPr>
              <a:t>Created by Aletha Stahl, CILMAR</a:t>
            </a:r>
          </a:p>
          <a:p>
            <a:endParaRPr lang="en-US" sz="1200" dirty="0">
              <a:solidFill>
                <a:schemeClr val="bg1"/>
              </a:solidFill>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81985"/>
            <a:ext cx="8485113" cy="215443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Part 1: Rating Feelings</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Place yourself in each of the situations listed on the handout provided to you and imagine the various feelings you would have. Then, rate the strength of those feelings from “no feelings” to “very strong” feelings.</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Rating Feelings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81985"/>
            <a:ext cx="8485113" cy="215443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Part 2: Group Debrief 1</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was it to consider the strength of your feelings in these situations?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were some of the feelings that came up?</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Where would you like to know more about a situation?</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Group Debrief 1</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76620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81985"/>
            <a:ext cx="8485113" cy="369331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Part 3: Small Group Discussion</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In small groups (3-4 people), discuss several of the situations where at least one of you marked “strong” or “very strong.” What do you think you would do in each situation?</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Suppress your emotions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Try to produce certain emotions in someone else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Pretend that you share someone else’s emotions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Genuinely share someone else’s emotions</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Small grou</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p discussion</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36305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81985"/>
            <a:ext cx="8485113" cy="4308872"/>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Part 4: Group Debrief 2</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were some of the situations you discussed?</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surprised you in the discussion?</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Based on this activity, how would you define emotion labor?</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are other situations—work, home, social—where emotion labor is required?</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are some of the ways you or others cope with emotion labor to avoid emotional exhaustion?</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In what ways can emotion labor bring positive outcomes to those who do it?</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did you learn, and what will you do with what you learned?  </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Group Debrief 2</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19896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29A485B7B1EC4DA4F654D59ADB3D01" ma:contentTypeVersion="13" ma:contentTypeDescription="Create a new document." ma:contentTypeScope="" ma:versionID="4b296ec78e9dc6a9e0a0c2063bcfc54d">
  <xsd:schema xmlns:xsd="http://www.w3.org/2001/XMLSchema" xmlns:xs="http://www.w3.org/2001/XMLSchema" xmlns:p="http://schemas.microsoft.com/office/2006/metadata/properties" xmlns:ns3="ef03a106-ded3-4546-b6fe-152392442cd0" xmlns:ns4="2ecebcb8-14ff-4058-b9fa-ad0dd378f1d4" targetNamespace="http://schemas.microsoft.com/office/2006/metadata/properties" ma:root="true" ma:fieldsID="a166bea9c784bf21f614d1d671a69590" ns3:_="" ns4:_="">
    <xsd:import namespace="ef03a106-ded3-4546-b6fe-152392442cd0"/>
    <xsd:import namespace="2ecebcb8-14ff-4058-b9fa-ad0dd378f1d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a106-ded3-4546-b6fe-152392442cd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cebcb8-14ff-4058-b9fa-ad0dd378f1d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519750-F1D4-4F72-8E3A-FE8D400C3A1B}">
  <ds:schemaRefs>
    <ds:schemaRef ds:uri="http://schemas.microsoft.com/sharepoint/v3/contenttype/forms"/>
  </ds:schemaRefs>
</ds:datastoreItem>
</file>

<file path=customXml/itemProps2.xml><?xml version="1.0" encoding="utf-8"?>
<ds:datastoreItem xmlns:ds="http://schemas.openxmlformats.org/officeDocument/2006/customXml" ds:itemID="{8E20A720-F230-4AED-8332-4D2DE06581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03a106-ded3-4546-b6fe-152392442cd0"/>
    <ds:schemaRef ds:uri="2ecebcb8-14ff-4058-b9fa-ad0dd378f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4308DC-3079-45CE-A9AC-4BE26EEA8FE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ecebcb8-14ff-4058-b9fa-ad0dd378f1d4"/>
    <ds:schemaRef ds:uri="ef03a106-ded3-4546-b6fe-152392442c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113</TotalTime>
  <Words>277</Words>
  <Application>Microsoft Macintosh PowerPoint</Application>
  <PresentationFormat>Widescreen</PresentationFormat>
  <Paragraphs>31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18</cp:revision>
  <dcterms:created xsi:type="dcterms:W3CDTF">2018-08-27T14:09:00Z</dcterms:created>
  <dcterms:modified xsi:type="dcterms:W3CDTF">2020-10-26T16:33:28Z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0x0101005429A485B7B1EC4DA4F654D59ADB3D01</vt:lpwstr>
  </property>
</Properties>
</file>